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2" r:id="rId5"/>
    <p:sldId id="263" r:id="rId6"/>
    <p:sldId id="259" r:id="rId7"/>
    <p:sldId id="260" r:id="rId8"/>
    <p:sldId id="261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4D6A"/>
    <a:srgbClr val="487E95"/>
    <a:srgbClr val="D9DAB0"/>
    <a:srgbClr val="FFFFFF"/>
    <a:srgbClr val="F73859"/>
    <a:srgbClr val="2831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jpg>
</file>

<file path=ppt/media/image4.jp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7F5B9C-9137-4F4B-BF73-E313A12F0A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C06BD8C-973C-426F-BCAD-0CC7B6D5C23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753ADC-171F-44F4-84AE-C9ABB3F6D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EC9A8-D4C9-428D-BEEC-1F883FF10DF1}" type="datetimeFigureOut">
              <a:rPr lang="en-PH" smtClean="0"/>
              <a:t>12/07/2021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37B8CA-285A-4F21-AB4B-F405AC9DE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B2268B-F249-42F1-B699-2C6EDDBDF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7CCBD-1E64-4997-8B55-BC0DCF9C60C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786597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D0772-7EAA-47BD-8953-DBB5C3898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AE85DF-7FA4-40B4-9548-DBEC58FB2C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570969-EDF8-4584-9546-8EAE1B763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EC9A8-D4C9-428D-BEEC-1F883FF10DF1}" type="datetimeFigureOut">
              <a:rPr lang="en-PH" smtClean="0"/>
              <a:t>12/07/2021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649472-E10F-4B61-9162-712828C6D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6E3B2F-4624-4B71-A802-48C11F41B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7CCBD-1E64-4997-8B55-BC0DCF9C60C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499217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0481F29-7234-4CFD-B271-7A6E99974C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A557D4-B39F-42FA-9DC3-F29A02C939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1C3CD-D805-4567-9574-D374C1FB2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EC9A8-D4C9-428D-BEEC-1F883FF10DF1}" type="datetimeFigureOut">
              <a:rPr lang="en-PH" smtClean="0"/>
              <a:t>12/07/2021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096913-79A4-4F2D-8504-271E6B0AD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B2878D-57B3-43EB-AEEA-1D114436E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7CCBD-1E64-4997-8B55-BC0DCF9C60C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65344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3D92E-E1FC-40B9-B4E9-B2E260C62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E2868B-B6FD-440B-821A-581576C579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994BA-1289-4E97-B343-AFD835AE8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EC9A8-D4C9-428D-BEEC-1F883FF10DF1}" type="datetimeFigureOut">
              <a:rPr lang="en-PH" smtClean="0"/>
              <a:t>12/07/2021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E79809-B938-415F-914B-2E6DBBD4E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D4616-97FB-451C-9D4A-97A6AF2FE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7CCBD-1E64-4997-8B55-BC0DCF9C60C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40785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047BE-42D5-428D-8380-0D61281A7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0DF8BB-0BD7-4B4E-B963-90A51C297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2BAB6D-ECCD-40E3-88AC-67211BF8DB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EC9A8-D4C9-428D-BEEC-1F883FF10DF1}" type="datetimeFigureOut">
              <a:rPr lang="en-PH" smtClean="0"/>
              <a:t>12/07/2021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10B92F-8903-4161-BB6C-65A04668D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6D33B5-69CC-459B-841D-BF42A4795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7CCBD-1E64-4997-8B55-BC0DCF9C60C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6583341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0F9E6D-5A4B-4DFC-8514-44DE7A63C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D65CF9-337F-4505-A067-F73E0702C0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236D8F-A1E6-4E2C-A86F-AAC9AF4BB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26C5A3-C206-4F71-B10A-846BCDAB4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EC9A8-D4C9-428D-BEEC-1F883FF10DF1}" type="datetimeFigureOut">
              <a:rPr lang="en-PH" smtClean="0"/>
              <a:t>12/07/2021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FB0DB8-47E8-40B5-AFE0-B81477D3E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F8F1A-494E-4C94-B144-703BC8668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7CCBD-1E64-4997-8B55-BC0DCF9C60C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923397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67D63-CA2A-4D2A-8858-FFE790BA4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077E8D-9733-4DAE-BD8F-A6457659BB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2DBA37-0F8D-42D3-867B-647E3331BA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2A03DE-BAF8-4759-8C3C-10604E44D1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B4A008-9B55-4DA6-A959-FB5DE2DA28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0FB44-B955-40A4-8D4F-0FEE7E09A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EC9A8-D4C9-428D-BEEC-1F883FF10DF1}" type="datetimeFigureOut">
              <a:rPr lang="en-PH" smtClean="0"/>
              <a:t>12/07/2021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8CA89A-5A4B-4820-A1A9-17D067DE9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CC26CDF-534A-407B-A338-17EEC1E44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7CCBD-1E64-4997-8B55-BC0DCF9C60C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0123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42150-28F7-4898-84D0-3F77DE013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E8372B-029D-4648-B135-4CE46DF35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EC9A8-D4C9-428D-BEEC-1F883FF10DF1}" type="datetimeFigureOut">
              <a:rPr lang="en-PH" smtClean="0"/>
              <a:t>12/07/2021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F69F55-821B-41E9-8A56-751E95ED7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A74BAF-2FD2-44A2-B23B-2E516B737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7CCBD-1E64-4997-8B55-BC0DCF9C60C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87013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C6FCC5-3C1D-4428-909D-15402EF11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EC9A8-D4C9-428D-BEEC-1F883FF10DF1}" type="datetimeFigureOut">
              <a:rPr lang="en-PH" smtClean="0"/>
              <a:t>12/07/2021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C532430-745B-4ABD-89C4-B816B5D9C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9687B4-7F99-4B10-8038-84490E038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7CCBD-1E64-4997-8B55-BC0DCF9C60C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88153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41638-4348-4D49-A535-E45B79B77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B095C-E6A3-4EF8-96AB-35BD3D30F0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CA85B9-F46B-4EF4-92EA-8C628F111D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9BA8ED-8266-485B-B954-CA17A56B3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EC9A8-D4C9-428D-BEEC-1F883FF10DF1}" type="datetimeFigureOut">
              <a:rPr lang="en-PH" smtClean="0"/>
              <a:t>12/07/2021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050583-509D-4B45-8769-A188F6A57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7A6ECD-B004-4FE8-A2AB-A2454F7AE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7CCBD-1E64-4997-8B55-BC0DCF9C60C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8210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42ACB-54C6-4BBC-86F5-A243586EF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F8457C-B562-4C4D-86CD-BD826EF852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739A27-3FC7-4C1F-8BFA-556A55AFD4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877E8E-682A-421B-8854-E942867D3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9EC9A8-D4C9-428D-BEEC-1F883FF10DF1}" type="datetimeFigureOut">
              <a:rPr lang="en-PH" smtClean="0"/>
              <a:t>12/07/2021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FE5BA1-B1F6-4796-9753-EB5B3CB84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570464-1836-4974-B2C1-4BE4C743E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E7CCBD-1E64-4997-8B55-BC0DCF9C60C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367681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53AEDB-D3A5-467D-8FD2-8E5F79125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354B5-72E7-4291-A668-593BFE4C7F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BD3161-4765-44BA-A768-B298ADABE3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EC9A8-D4C9-428D-BEEC-1F883FF10DF1}" type="datetimeFigureOut">
              <a:rPr lang="en-PH" smtClean="0"/>
              <a:t>12/07/2021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050C7B-0899-46E9-A0E2-80F8EBBB42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1EB0F0-4C00-4A1E-AF5B-F88B066DD4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E7CCBD-1E64-4997-8B55-BC0DCF9C60C6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717947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A6B75ED-168A-4025-B0A4-089A6395A0A2}"/>
              </a:ext>
            </a:extLst>
          </p:cNvPr>
          <p:cNvGrpSpPr/>
          <p:nvPr/>
        </p:nvGrpSpPr>
        <p:grpSpPr>
          <a:xfrm>
            <a:off x="894395" y="2148839"/>
            <a:ext cx="10403207" cy="2185213"/>
            <a:chOff x="894395" y="2148839"/>
            <a:chExt cx="10403207" cy="2185213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160D9DD-DA86-4BFA-B41A-1AF32FA67FC4}"/>
                </a:ext>
              </a:extLst>
            </p:cNvPr>
            <p:cNvSpPr txBox="1"/>
            <p:nvPr/>
          </p:nvSpPr>
          <p:spPr>
            <a:xfrm flipH="1">
              <a:off x="894395" y="2148839"/>
              <a:ext cx="10403207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11500" b="1" dirty="0" err="1">
                  <a:ln w="9525">
                    <a:solidFill>
                      <a:srgbClr val="487E95"/>
                    </a:solidFill>
                    <a:prstDash val="solid"/>
                  </a:ln>
                  <a:solidFill>
                    <a:srgbClr val="D9DAB0"/>
                  </a:solidFill>
                  <a:effectLst>
                    <a:outerShdw blurRad="50800" dist="38100" dir="10800000" algn="r" rotWithShape="0">
                      <a:prstClr val="black">
                        <a:alpha val="40000"/>
                      </a:prstClr>
                    </a:outerShdw>
                  </a:effectLst>
                  <a:latin typeface="Bodoni MT Black" panose="02070A03080606020203" pitchFamily="18" charset="0"/>
                </a:rPr>
                <a:t>beachtination</a:t>
              </a:r>
              <a:endParaRPr lang="en-PH" sz="11500" b="1" dirty="0">
                <a:ln w="9525">
                  <a:solidFill>
                    <a:srgbClr val="487E95"/>
                  </a:solidFill>
                  <a:prstDash val="solid"/>
                </a:ln>
                <a:solidFill>
                  <a:srgbClr val="D9DAB0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Bodoni MT Black" panose="02070A03080606020203" pitchFamily="18" charset="0"/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3CD74DA-CCCA-44D4-AE72-D2AAF45B1F7F}"/>
                </a:ext>
              </a:extLst>
            </p:cNvPr>
            <p:cNvSpPr txBox="1"/>
            <p:nvPr/>
          </p:nvSpPr>
          <p:spPr>
            <a:xfrm flipH="1">
              <a:off x="5334000" y="3687721"/>
              <a:ext cx="59636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3600" b="1" dirty="0">
                  <a:ln w="9525">
                    <a:solidFill>
                      <a:srgbClr val="487E95"/>
                    </a:solidFill>
                    <a:prstDash val="solid"/>
                  </a:ln>
                  <a:solidFill>
                    <a:srgbClr val="D9DAB0"/>
                  </a:solidFill>
                  <a:effectLst>
                    <a:outerShdw blurRad="50800" dist="38100" dir="10800000" algn="r" rotWithShape="0">
                      <a:prstClr val="black">
                        <a:alpha val="40000"/>
                      </a:prstClr>
                    </a:outerShdw>
                  </a:effectLst>
                  <a:latin typeface="Shelter Me" pitchFamily="2" charset="0"/>
                  <a:ea typeface="Shelter Me" pitchFamily="2" charset="0"/>
                </a:rPr>
                <a:t>Dare to be bold and travel with us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51734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3985DC-F8C2-4284-8186-B4874B1DF47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50"/>
          <a:stretch/>
        </p:blipFill>
        <p:spPr>
          <a:xfrm>
            <a:off x="3478530" y="952500"/>
            <a:ext cx="4912995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564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31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E27208-0FC5-4B52-AD8F-84A1BEB73E24}"/>
              </a:ext>
            </a:extLst>
          </p:cNvPr>
          <p:cNvSpPr txBox="1"/>
          <p:nvPr/>
        </p:nvSpPr>
        <p:spPr>
          <a:xfrm flipH="1">
            <a:off x="7526019" y="1586369"/>
            <a:ext cx="815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dirty="0">
                <a:solidFill>
                  <a:srgbClr val="FFFFFF"/>
                </a:solidFill>
                <a:latin typeface="Bahnschrift" panose="020B0502040204020203" pitchFamily="34" charset="0"/>
              </a:rPr>
              <a:t>HOME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26AA27-9E06-41D9-8C49-D19DFAB69481}"/>
              </a:ext>
            </a:extLst>
          </p:cNvPr>
          <p:cNvSpPr txBox="1"/>
          <p:nvPr/>
        </p:nvSpPr>
        <p:spPr>
          <a:xfrm flipH="1">
            <a:off x="7244079" y="2218626"/>
            <a:ext cx="27158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dirty="0">
                <a:solidFill>
                  <a:srgbClr val="FFFFFF"/>
                </a:solidFill>
                <a:latin typeface="Bahnschrift" panose="020B0502040204020203" pitchFamily="34" charset="0"/>
              </a:rPr>
              <a:t>FAMOUS DESTINATIONS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36AD26-530B-4245-A6DD-C25843C6E701}"/>
              </a:ext>
            </a:extLst>
          </p:cNvPr>
          <p:cNvSpPr txBox="1"/>
          <p:nvPr/>
        </p:nvSpPr>
        <p:spPr>
          <a:xfrm flipH="1">
            <a:off x="6369682" y="3119120"/>
            <a:ext cx="16668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dirty="0">
                <a:solidFill>
                  <a:srgbClr val="FFFFFF"/>
                </a:solidFill>
                <a:latin typeface="Bahnschrift" panose="020B0502040204020203" pitchFamily="34" charset="0"/>
              </a:rPr>
              <a:t>CONTACT US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D5E202-8EF7-4A31-A2BB-3881A7E16955}"/>
              </a:ext>
            </a:extLst>
          </p:cNvPr>
          <p:cNvSpPr txBox="1"/>
          <p:nvPr/>
        </p:nvSpPr>
        <p:spPr>
          <a:xfrm flipH="1">
            <a:off x="2430498" y="3970208"/>
            <a:ext cx="19405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2400" dirty="0">
                <a:solidFill>
                  <a:srgbClr val="FFFFFF"/>
                </a:solidFill>
                <a:latin typeface="Bahnschrift" panose="020B0502040204020203" pitchFamily="34" charset="0"/>
              </a:rPr>
              <a:t>SUBSCRIBE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564DE7-8658-4095-AE83-B7F093A596D9}"/>
              </a:ext>
            </a:extLst>
          </p:cNvPr>
          <p:cNvSpPr txBox="1"/>
          <p:nvPr/>
        </p:nvSpPr>
        <p:spPr>
          <a:xfrm flipH="1">
            <a:off x="6562724" y="4928870"/>
            <a:ext cx="13525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dirty="0">
                <a:solidFill>
                  <a:srgbClr val="FFFFFF"/>
                </a:solidFill>
                <a:latin typeface="Bahnschrift" panose="020B0502040204020203" pitchFamily="34" charset="0"/>
              </a:rPr>
              <a:t>ABOUT US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B2222AC-C350-4151-8E89-E3C9B90FAD88}"/>
              </a:ext>
            </a:extLst>
          </p:cNvPr>
          <p:cNvSpPr txBox="1"/>
          <p:nvPr/>
        </p:nvSpPr>
        <p:spPr>
          <a:xfrm flipH="1">
            <a:off x="6743699" y="5624195"/>
            <a:ext cx="15976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dirty="0">
                <a:solidFill>
                  <a:srgbClr val="FFFFFF"/>
                </a:solidFill>
                <a:latin typeface="Bahnschrift" panose="020B0502040204020203" pitchFamily="34" charset="0"/>
              </a:rPr>
              <a:t>TRAVEL TIPS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3010092-F963-4420-BF88-032A857CC0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160" y="826128"/>
            <a:ext cx="5695238" cy="1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6313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2D3931-28BB-478A-833D-CA954E99D5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2591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AA324F-9141-460B-9F76-1BB2214096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038" b="-1"/>
          <a:stretch/>
        </p:blipFill>
        <p:spPr>
          <a:xfrm>
            <a:off x="676275" y="838201"/>
            <a:ext cx="5181600" cy="2590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3230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F587DA7-DE9D-4559-8FB7-D488DB799CEC}"/>
              </a:ext>
            </a:extLst>
          </p:cNvPr>
          <p:cNvGrpSpPr/>
          <p:nvPr/>
        </p:nvGrpSpPr>
        <p:grpSpPr>
          <a:xfrm>
            <a:off x="-95250" y="381000"/>
            <a:ext cx="12192000" cy="6096000"/>
            <a:chOff x="-95250" y="381000"/>
            <a:chExt cx="12192000" cy="6096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BF0F696-964F-4804-B643-FD141C76302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95250" y="381000"/>
              <a:ext cx="12192000" cy="6096000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C4A0A26-5C66-4989-90E0-52637CF3C2CC}"/>
                </a:ext>
              </a:extLst>
            </p:cNvPr>
            <p:cNvSpPr txBox="1"/>
            <p:nvPr/>
          </p:nvSpPr>
          <p:spPr>
            <a:xfrm>
              <a:off x="3400425" y="4353342"/>
              <a:ext cx="8696325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PH" sz="6600" dirty="0" err="1">
                  <a:solidFill>
                    <a:srgbClr val="FFFF00"/>
                  </a:solidFill>
                  <a:effectLst>
                    <a:outerShdw blurRad="50800" dist="38100" dir="10800000" algn="r" rotWithShape="0">
                      <a:prstClr val="black">
                        <a:alpha val="40000"/>
                      </a:prstClr>
                    </a:outerShdw>
                  </a:effectLst>
                  <a:latin typeface="Gabriola" panose="04040605051002020D02" pitchFamily="82" charset="0"/>
                  <a:ea typeface="Shelter Me" pitchFamily="2" charset="0"/>
                </a:rPr>
                <a:t>Coron</a:t>
              </a:r>
              <a:r>
                <a:rPr lang="en-PH" sz="6600" dirty="0">
                  <a:solidFill>
                    <a:srgbClr val="FFFF00"/>
                  </a:solidFill>
                  <a:effectLst>
                    <a:outerShdw blurRad="50800" dist="38100" dir="10800000" algn="r" rotWithShape="0">
                      <a:prstClr val="black">
                        <a:alpha val="40000"/>
                      </a:prstClr>
                    </a:outerShdw>
                  </a:effectLst>
                  <a:latin typeface="Gabriola" panose="04040605051002020D02" pitchFamily="82" charset="0"/>
                  <a:ea typeface="Shelter Me" pitchFamily="2" charset="0"/>
                </a:rPr>
                <a:t>: </a:t>
              </a:r>
            </a:p>
            <a:p>
              <a:pPr algn="r"/>
              <a:r>
                <a:rPr lang="en-PH" sz="6600" dirty="0">
                  <a:solidFill>
                    <a:srgbClr val="FFFF00"/>
                  </a:solidFill>
                  <a:effectLst>
                    <a:outerShdw blurRad="50800" dist="38100" dir="10800000" algn="r" rotWithShape="0">
                      <a:prstClr val="black">
                        <a:alpha val="40000"/>
                      </a:prstClr>
                    </a:outerShdw>
                  </a:effectLst>
                  <a:latin typeface="Gabriola" panose="04040605051002020D02" pitchFamily="82" charset="0"/>
                  <a:ea typeface="Shelter Me" pitchFamily="2" charset="0"/>
                </a:rPr>
                <a:t>Paradise in your neighborhood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46629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3CFBFB-8064-46F9-BBF9-0969FD9CE839}"/>
              </a:ext>
            </a:extLst>
          </p:cNvPr>
          <p:cNvSpPr txBox="1"/>
          <p:nvPr/>
        </p:nvSpPr>
        <p:spPr>
          <a:xfrm flipH="1">
            <a:off x="4105275" y="3119120"/>
            <a:ext cx="53625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2400" dirty="0">
                <a:solidFill>
                  <a:srgbClr val="D9DAB0"/>
                </a:solidFill>
                <a:latin typeface="Bahnschrift" panose="020B0502040204020203" pitchFamily="34" charset="0"/>
              </a:rPr>
              <a:t>SHARE YOUR JOURNEY WITH US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7C3D9A-E10F-4227-99A8-5195D46CF573}"/>
              </a:ext>
            </a:extLst>
          </p:cNvPr>
          <p:cNvSpPr txBox="1"/>
          <p:nvPr/>
        </p:nvSpPr>
        <p:spPr>
          <a:xfrm>
            <a:off x="6743700" y="866775"/>
            <a:ext cx="21621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5400" dirty="0">
                <a:solidFill>
                  <a:srgbClr val="487E95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Bahnschrift SemiBold Condensed" panose="020B0502040204020203" pitchFamily="34" charset="0"/>
                <a:ea typeface="Shelter Me" pitchFamily="2" charset="0"/>
              </a:rPr>
              <a:t>About Us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85DF093-46B6-49EA-843B-83D4F251A967}"/>
              </a:ext>
            </a:extLst>
          </p:cNvPr>
          <p:cNvSpPr/>
          <p:nvPr/>
        </p:nvSpPr>
        <p:spPr>
          <a:xfrm>
            <a:off x="3933824" y="4848226"/>
            <a:ext cx="1381125" cy="4381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2000" dirty="0">
                <a:ln w="0"/>
                <a:solidFill>
                  <a:srgbClr val="FFF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Condensed" panose="020B0502040204020203" pitchFamily="34" charset="0"/>
              </a:rPr>
              <a:t>View More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F0C2572-1DEE-4E22-83B2-8BEFF9AC5875}"/>
              </a:ext>
            </a:extLst>
          </p:cNvPr>
          <p:cNvSpPr/>
          <p:nvPr/>
        </p:nvSpPr>
        <p:spPr>
          <a:xfrm>
            <a:off x="2724150" y="2680970"/>
            <a:ext cx="1381125" cy="633730"/>
          </a:xfrm>
          <a:prstGeom prst="roundRect">
            <a:avLst/>
          </a:prstGeom>
          <a:solidFill>
            <a:srgbClr val="487E9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2000" dirty="0">
                <a:ln w="0"/>
                <a:solidFill>
                  <a:srgbClr val="FFF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Condensed" panose="020B0502040204020203" pitchFamily="34" charset="0"/>
              </a:rPr>
              <a:t>BUY NOW</a:t>
            </a:r>
          </a:p>
          <a:p>
            <a:pPr algn="ctr"/>
            <a:r>
              <a:rPr lang="en-PH" sz="2000" dirty="0">
                <a:ln w="0"/>
                <a:solidFill>
                  <a:srgbClr val="FFFFFF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Bahnschrift Condensed" panose="020B0502040204020203" pitchFamily="34" charset="0"/>
              </a:rPr>
              <a:t>$20.00</a:t>
            </a:r>
          </a:p>
        </p:txBody>
      </p:sp>
    </p:spTree>
    <p:extLst>
      <p:ext uri="{BB962C8B-B14F-4D97-AF65-F5344CB8AC3E}">
        <p14:creationId xmlns:p14="http://schemas.microsoft.com/office/powerpoint/2010/main" val="31872137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B8EC32-92CC-4DFF-BC38-F2F66ECB04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81" b="7284"/>
          <a:stretch/>
        </p:blipFill>
        <p:spPr>
          <a:xfrm>
            <a:off x="0" y="251424"/>
            <a:ext cx="11791950" cy="5892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7885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59269B0-C499-46B8-B160-865903238BC4}"/>
              </a:ext>
            </a:extLst>
          </p:cNvPr>
          <p:cNvGrpSpPr/>
          <p:nvPr/>
        </p:nvGrpSpPr>
        <p:grpSpPr>
          <a:xfrm>
            <a:off x="876952" y="2614714"/>
            <a:ext cx="10438095" cy="1536043"/>
            <a:chOff x="876952" y="2614714"/>
            <a:chExt cx="10438095" cy="153604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FCB3762-33C4-4232-9EF3-3335D31E7D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8360"/>
            <a:stretch/>
          </p:blipFill>
          <p:spPr>
            <a:xfrm>
              <a:off x="876952" y="2614714"/>
              <a:ext cx="10438095" cy="1166711"/>
            </a:xfrm>
            <a:prstGeom prst="rect">
              <a:avLst/>
            </a:prstGeom>
          </p:spPr>
        </p:pic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C976ECD5-1C21-4EF6-8F95-FF00CE0CBBC6}"/>
                </a:ext>
              </a:extLst>
            </p:cNvPr>
            <p:cNvSpPr txBox="1"/>
            <p:nvPr/>
          </p:nvSpPr>
          <p:spPr>
            <a:xfrm flipH="1">
              <a:off x="1000123" y="3781425"/>
              <a:ext cx="101441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pc="900" dirty="0">
                  <a:solidFill>
                    <a:srgbClr val="F84D6A"/>
                  </a:solidFill>
                  <a:latin typeface="Aharoni" panose="02010803020104030203" pitchFamily="2" charset="-79"/>
                  <a:cs typeface="Aharoni" panose="02010803020104030203" pitchFamily="2" charset="-79"/>
                </a:rPr>
                <a:t>DARE TO BE BOLD AND EXPLORE WITH US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78905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508</TotalTime>
  <Words>46</Words>
  <Application>Microsoft Office PowerPoint</Application>
  <PresentationFormat>Widescreen</PresentationFormat>
  <Paragraphs>16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0" baseType="lpstr">
      <vt:lpstr>Aharoni</vt:lpstr>
      <vt:lpstr>Arial</vt:lpstr>
      <vt:lpstr>Bahnschrift</vt:lpstr>
      <vt:lpstr>Bahnschrift Condensed</vt:lpstr>
      <vt:lpstr>Bahnschrift SemiBold Condensed</vt:lpstr>
      <vt:lpstr>Bodoni MT Black</vt:lpstr>
      <vt:lpstr>Calibri</vt:lpstr>
      <vt:lpstr>Calibri Light</vt:lpstr>
      <vt:lpstr>Gabriola</vt:lpstr>
      <vt:lpstr>Shelter 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Marielle Gonzalez</dc:creator>
  <cp:lastModifiedBy>Marielle Gonzalez</cp:lastModifiedBy>
  <cp:revision>40</cp:revision>
  <dcterms:created xsi:type="dcterms:W3CDTF">2021-07-08T08:40:55Z</dcterms:created>
  <dcterms:modified xsi:type="dcterms:W3CDTF">2021-07-12T13:10:46Z</dcterms:modified>
</cp:coreProperties>
</file>

<file path=docProps/thumbnail.jpeg>
</file>